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mpg" ContentType="video/m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1" r:id="rId5"/>
    <p:sldId id="282" r:id="rId6"/>
    <p:sldId id="283" r:id="rId7"/>
    <p:sldId id="259" r:id="rId8"/>
    <p:sldId id="285" r:id="rId9"/>
    <p:sldId id="260" r:id="rId10"/>
    <p:sldId id="279" r:id="rId11"/>
    <p:sldId id="261" r:id="rId12"/>
    <p:sldId id="262" r:id="rId13"/>
    <p:sldId id="264" r:id="rId14"/>
    <p:sldId id="265" r:id="rId15"/>
    <p:sldId id="266" r:id="rId16"/>
    <p:sldId id="267" r:id="rId17"/>
    <p:sldId id="268" r:id="rId18"/>
    <p:sldId id="280" r:id="rId19"/>
    <p:sldId id="269" r:id="rId20"/>
    <p:sldId id="270" r:id="rId21"/>
    <p:sldId id="286" r:id="rId22"/>
    <p:sldId id="275" r:id="rId23"/>
    <p:sldId id="276" r:id="rId24"/>
    <p:sldId id="284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52"/>
  </p:normalViewPr>
  <p:slideViewPr>
    <p:cSldViewPr snapToGrid="0" snapToObjects="1">
      <p:cViewPr>
        <p:scale>
          <a:sx n="110" d="100"/>
          <a:sy n="110" d="100"/>
        </p:scale>
        <p:origin x="80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0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0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7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5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9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97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9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6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7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3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3E5E7-82B2-2248-9172-CC0FC3118951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69395-C737-7A49-B759-A75C795F7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.mpg"/><Relationship Id="rId2" Type="http://schemas.openxmlformats.org/officeDocument/2006/relationships/video" Target="../media/media1.m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g"/><Relationship Id="rId20" Type="http://schemas.openxmlformats.org/officeDocument/2006/relationships/image" Target="../media/image52.jpg"/><Relationship Id="rId21" Type="http://schemas.openxmlformats.org/officeDocument/2006/relationships/image" Target="../media/image53.jpg"/><Relationship Id="rId22" Type="http://schemas.openxmlformats.org/officeDocument/2006/relationships/image" Target="../media/image54.png"/><Relationship Id="rId23" Type="http://schemas.openxmlformats.org/officeDocument/2006/relationships/image" Target="../media/image55.png"/><Relationship Id="rId24" Type="http://schemas.openxmlformats.org/officeDocument/2006/relationships/image" Target="../media/image56.jpg"/><Relationship Id="rId25" Type="http://schemas.openxmlformats.org/officeDocument/2006/relationships/image" Target="../media/image57.jpg"/><Relationship Id="rId10" Type="http://schemas.openxmlformats.org/officeDocument/2006/relationships/image" Target="../media/image42.png"/><Relationship Id="rId11" Type="http://schemas.openxmlformats.org/officeDocument/2006/relationships/image" Target="../media/image43.jp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jpg"/><Relationship Id="rId15" Type="http://schemas.openxmlformats.org/officeDocument/2006/relationships/image" Target="../media/image47.jpg"/><Relationship Id="rId16" Type="http://schemas.openxmlformats.org/officeDocument/2006/relationships/image" Target="../media/image48.jpg"/><Relationship Id="rId17" Type="http://schemas.openxmlformats.org/officeDocument/2006/relationships/image" Target="../media/image49.jpg"/><Relationship Id="rId18" Type="http://schemas.openxmlformats.org/officeDocument/2006/relationships/image" Target="../media/image50.png"/><Relationship Id="rId19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37516"/>
            <a:ext cx="9144000" cy="2387600"/>
          </a:xfrm>
        </p:spPr>
        <p:txBody>
          <a:bodyPr/>
          <a:lstStyle/>
          <a:p>
            <a:r>
              <a:rPr lang="en-US" b="1" dirty="0" smtClean="0"/>
              <a:t>SIDC</a:t>
            </a:r>
            <a:r>
              <a:rPr lang="en-US" dirty="0" smtClean="0"/>
              <a:t> group of partners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92" y="396172"/>
            <a:ext cx="2989912" cy="1332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5691353"/>
            <a:ext cx="3920389" cy="684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4940338"/>
            <a:ext cx="2091095" cy="40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3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DC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51" y="4902"/>
            <a:ext cx="12183562" cy="6853098"/>
          </a:xfrm>
        </p:spPr>
      </p:pic>
    </p:spTree>
    <p:extLst>
      <p:ext uri="{BB962C8B-B14F-4D97-AF65-F5344CB8AC3E}">
        <p14:creationId xmlns:p14="http://schemas.microsoft.com/office/powerpoint/2010/main" val="49479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About Us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Founded in 2010, </a:t>
            </a:r>
            <a:r>
              <a:rPr lang="en-US" b="1" dirty="0"/>
              <a:t>SIDC LT </a:t>
            </a:r>
            <a:r>
              <a:rPr lang="en-US" dirty="0"/>
              <a:t>started as a professional employee leasing agency. To keep up with market demands, we eventually expanded the range of our activities by adding project implementation (contracting and subcontracting) to our temporary employment services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SIDC LT </a:t>
            </a:r>
            <a:r>
              <a:rPr lang="en-US" dirty="0"/>
              <a:t>key areas of </a:t>
            </a:r>
            <a:r>
              <a:rPr lang="en-US" dirty="0" smtClean="0"/>
              <a:t>specialization </a:t>
            </a:r>
            <a:r>
              <a:rPr lang="en-US" dirty="0"/>
              <a:t>are the following: project management; manufacture of metal structures in non-standard sizes; high-rise works; pipework installation and welding; ship repairs and shipbuilding; off-shore structure installation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SIDC </a:t>
            </a:r>
            <a:r>
              <a:rPr lang="en-US" b="1" dirty="0"/>
              <a:t>LT </a:t>
            </a:r>
            <a:r>
              <a:rPr lang="en-US" dirty="0"/>
              <a:t>manufacturing unit is currently located at </a:t>
            </a:r>
            <a:r>
              <a:rPr lang="en-US" dirty="0" err="1"/>
              <a:t>Klaipėda</a:t>
            </a:r>
            <a:r>
              <a:rPr lang="en-US" dirty="0"/>
              <a:t> Seaport. We will start construction of a new manufacturing plant in the immediate future, which will allow us to better serve ever growing needs of our customers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Large scale projects implemented by our professionals are not limited to shipbuilding and ship repair: they also include oil and gas, wind power station, and civil engineering sectors.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Our production workshop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5944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SIDC GROUP has already two manufacturing units at Klaipeda city port and in </a:t>
            </a:r>
            <a:r>
              <a:rPr lang="en-US" dirty="0"/>
              <a:t>near future </a:t>
            </a:r>
            <a:r>
              <a:rPr lang="en-US" dirty="0" smtClean="0"/>
              <a:t>planning </a:t>
            </a:r>
            <a:r>
              <a:rPr lang="en-US" dirty="0"/>
              <a:t>to build another manufacturing plant. 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First Workshop </a:t>
            </a:r>
            <a:r>
              <a:rPr lang="en-US" dirty="0"/>
              <a:t>- length - 60m, width - 18m height - 6m; Gate width - 9,7m height - 7m; Cranes 1x10t, 2x5t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Second Workshop </a:t>
            </a:r>
            <a:r>
              <a:rPr lang="en-US" dirty="0"/>
              <a:t>- length - 60m, width -16m, height - 7m; Gate width - 10 m, height - 7m; Cranes 2x10t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New </a:t>
            </a:r>
            <a:r>
              <a:rPr lang="en-US" b="1" dirty="0" smtClean="0"/>
              <a:t>workshop:</a:t>
            </a:r>
          </a:p>
          <a:p>
            <a:r>
              <a:rPr lang="en-US" dirty="0" smtClean="0"/>
              <a:t>1 - part </a:t>
            </a:r>
            <a:r>
              <a:rPr lang="en-US" dirty="0"/>
              <a:t>length -100m -17m width, height - 8,5m; Gate width - 8 m, height - 8m; cranes </a:t>
            </a:r>
            <a:r>
              <a:rPr lang="en-US" dirty="0" smtClean="0"/>
              <a:t>2x10t</a:t>
            </a:r>
          </a:p>
          <a:p>
            <a:r>
              <a:rPr lang="en-US" dirty="0" smtClean="0"/>
              <a:t>2 </a:t>
            </a:r>
            <a:r>
              <a:rPr lang="en-US" dirty="0"/>
              <a:t>- part, length - 100 meters width -17m, height - 8,5m; Gate width - 12 m, height - 9m; cranes </a:t>
            </a:r>
            <a:r>
              <a:rPr lang="en-US" dirty="0" smtClean="0"/>
              <a:t>2x20t</a:t>
            </a:r>
          </a:p>
          <a:p>
            <a:r>
              <a:rPr lang="en-US" dirty="0" smtClean="0"/>
              <a:t>3 </a:t>
            </a:r>
            <a:r>
              <a:rPr lang="en-US" dirty="0"/>
              <a:t>- part (painting workshop) length - 42m -14m width, height - 8,5m / Gateway width - 12 m, height - 9m; cranes 1x10t</a:t>
            </a:r>
          </a:p>
        </p:txBody>
      </p:sp>
    </p:spTree>
    <p:extLst>
      <p:ext uri="{BB962C8B-B14F-4D97-AF65-F5344CB8AC3E}">
        <p14:creationId xmlns:p14="http://schemas.microsoft.com/office/powerpoint/2010/main" val="61432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32" y="949701"/>
            <a:ext cx="7001435" cy="38386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First Workshop </a:t>
            </a:r>
            <a:r>
              <a:rPr lang="en-US" sz="2800" dirty="0" smtClean="0"/>
              <a:t>and </a:t>
            </a:r>
            <a:r>
              <a:rPr lang="en-US" sz="2800" b="1" dirty="0" smtClean="0"/>
              <a:t>Second Workshop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31670"/>
            <a:ext cx="6290441" cy="296912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7" name="TextBox 6"/>
          <p:cNvSpPr txBox="1"/>
          <p:nvPr/>
        </p:nvSpPr>
        <p:spPr>
          <a:xfrm>
            <a:off x="838200" y="1690568"/>
            <a:ext cx="4758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b="1" dirty="0"/>
              <a:t>First Workshop </a:t>
            </a:r>
            <a:r>
              <a:rPr lang="en-US" dirty="0"/>
              <a:t>- length - 60m, width - 18m height - 6m; Gate width - 9,7m height - 7m; Cranes 1x10t, 2x5t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95241" y="4772752"/>
            <a:ext cx="4758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b="1" dirty="0"/>
              <a:t>Second Workshop </a:t>
            </a:r>
            <a:r>
              <a:rPr lang="en-US" dirty="0"/>
              <a:t>- length - 60m, width -16m, height - 7m; Gate width - 10 m, height - 7m; Cranes 2x10t.</a:t>
            </a:r>
          </a:p>
        </p:txBody>
      </p:sp>
    </p:spTree>
    <p:extLst>
      <p:ext uri="{BB962C8B-B14F-4D97-AF65-F5344CB8AC3E}">
        <p14:creationId xmlns:p14="http://schemas.microsoft.com/office/powerpoint/2010/main" val="204190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New workshop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960069" cy="24436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58" y="4134343"/>
            <a:ext cx="8522689" cy="2408347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11" name="TextBox 10"/>
          <p:cNvSpPr txBox="1"/>
          <p:nvPr/>
        </p:nvSpPr>
        <p:spPr>
          <a:xfrm>
            <a:off x="456411" y="614856"/>
            <a:ext cx="11279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1 - part length -100m -17m width, height - 8,5m; Gate width - 8 m, height - 8m; cranes 2x10t</a:t>
            </a:r>
          </a:p>
          <a:p>
            <a:r>
              <a:rPr lang="en-US" dirty="0"/>
              <a:t>2 - part, length - 100 meters width -17m, height - 8,5m; Gate width - 12 m, height - 9m; cranes 2x20t</a:t>
            </a:r>
          </a:p>
          <a:p>
            <a:r>
              <a:rPr lang="en-US" dirty="0"/>
              <a:t>3 - part (painting workshop) length - 42m -14m width, height - 8,5m / Gateway width - 12 m, height - 9m; cranes 1x10t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7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xit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Our services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are working in sectors: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CIVIL CONSTRUCTION </a:t>
            </a: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INDUSTRIAL CONSTRUCTION </a:t>
            </a: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SHIP BUILDING AND REPAIRS </a:t>
            </a: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MANUFACTURE OF METAL CONSTRUCTIONS </a:t>
            </a:r>
            <a:endParaRPr lang="en-US" b="1" dirty="0" smtClean="0"/>
          </a:p>
          <a:p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ENGINEERING AND CONSTRUCTION MANAGING 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97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Our services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We</a:t>
            </a:r>
            <a:r>
              <a:rPr lang="lt-LT" dirty="0"/>
              <a:t> are </a:t>
            </a:r>
            <a:r>
              <a:rPr lang="lt-LT" dirty="0" err="1"/>
              <a:t>proud</a:t>
            </a:r>
            <a:r>
              <a:rPr lang="lt-LT" dirty="0"/>
              <a:t> to </a:t>
            </a:r>
            <a:r>
              <a:rPr lang="lt-LT" dirty="0" err="1"/>
              <a:t>have</a:t>
            </a:r>
            <a:r>
              <a:rPr lang="lt-LT" dirty="0"/>
              <a:t> a </a:t>
            </a:r>
            <a:r>
              <a:rPr lang="lt-LT" dirty="0" err="1"/>
              <a:t>variety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professional</a:t>
            </a:r>
            <a:r>
              <a:rPr lang="lt-LT" dirty="0"/>
              <a:t> </a:t>
            </a:r>
            <a:r>
              <a:rPr lang="lt-LT" dirty="0" err="1" smtClean="0"/>
              <a:t>specialists</a:t>
            </a:r>
            <a:r>
              <a:rPr lang="en-US" dirty="0" smtClean="0"/>
              <a:t>: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lt-LT" b="1" dirty="0" err="1"/>
              <a:t>Ship</a:t>
            </a:r>
            <a:r>
              <a:rPr lang="lt-LT" b="1" dirty="0"/>
              <a:t> </a:t>
            </a:r>
            <a:r>
              <a:rPr lang="lt-LT" b="1" dirty="0" err="1"/>
              <a:t>builders</a:t>
            </a:r>
            <a:r>
              <a:rPr lang="en-GB" b="1" dirty="0"/>
              <a:t> </a:t>
            </a:r>
            <a:r>
              <a:rPr lang="en-US" b="1" dirty="0" smtClean="0"/>
              <a:t> </a:t>
            </a: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lt-LT" b="1" dirty="0" err="1" smtClean="0"/>
              <a:t>Welders</a:t>
            </a:r>
            <a:r>
              <a:rPr lang="en-US" b="1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b="1" dirty="0"/>
              <a:t>F</a:t>
            </a:r>
            <a:r>
              <a:rPr lang="en-US" b="1" dirty="0" smtClean="0"/>
              <a:t>itters</a:t>
            </a:r>
            <a:endParaRPr lang="en-US" b="1" dirty="0"/>
          </a:p>
          <a:p>
            <a:pPr marL="285750" indent="-285750">
              <a:buFont typeface="Arial" charset="0"/>
              <a:buChar char="•"/>
            </a:pP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r>
              <a:rPr lang="lt-LT" b="1" dirty="0" err="1" smtClean="0"/>
              <a:t>Pipe</a:t>
            </a:r>
            <a:r>
              <a:rPr lang="lt-LT" b="1" dirty="0" smtClean="0"/>
              <a:t> </a:t>
            </a:r>
            <a:r>
              <a:rPr lang="lt-LT" b="1" dirty="0" err="1"/>
              <a:t>fitters</a:t>
            </a:r>
            <a:endParaRPr lang="en-GB" b="1" dirty="0"/>
          </a:p>
          <a:p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b="1" dirty="0" err="1" smtClean="0"/>
              <a:t>E</a:t>
            </a:r>
            <a:r>
              <a:rPr lang="en-US" b="1" dirty="0" err="1" smtClean="0"/>
              <a:t>lectritions</a:t>
            </a:r>
            <a:r>
              <a:rPr lang="en-US" b="1" dirty="0" smtClean="0"/>
              <a:t> </a:t>
            </a:r>
            <a:r>
              <a:rPr lang="en-US" b="1" dirty="0" smtClean="0"/>
              <a:t>E&amp;I cable pullers </a:t>
            </a: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lt-LT" b="1" dirty="0" err="1"/>
              <a:t>Builders</a:t>
            </a:r>
            <a:r>
              <a:rPr lang="lt-LT" b="1" dirty="0"/>
              <a:t> (variuos </a:t>
            </a:r>
            <a:r>
              <a:rPr lang="lt-LT" b="1" dirty="0" err="1"/>
              <a:t>profiles</a:t>
            </a:r>
            <a:r>
              <a:rPr lang="lt-LT" b="1" dirty="0"/>
              <a:t>)</a:t>
            </a:r>
            <a:r>
              <a:rPr lang="en-GB" b="1" dirty="0"/>
              <a:t> </a:t>
            </a:r>
          </a:p>
          <a:p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688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CIVIL CONSTRUCTION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over </a:t>
            </a:r>
            <a:r>
              <a:rPr lang="en-US" dirty="0" smtClean="0"/>
              <a:t>5 </a:t>
            </a:r>
            <a:r>
              <a:rPr lang="en-US" dirty="0"/>
              <a:t>years of Civil related industry experience, </a:t>
            </a:r>
            <a:r>
              <a:rPr lang="en-US" b="1" dirty="0"/>
              <a:t>SIDC</a:t>
            </a:r>
            <a:r>
              <a:rPr lang="en-US" dirty="0"/>
              <a:t> provides a wide range of multifaceted engineering and construction personnel solutions created with the client in mind.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Our </a:t>
            </a:r>
            <a:r>
              <a:rPr lang="en-US" dirty="0"/>
              <a:t>world class engineering team has experience with designing all type structures and construction of other prefabricated reinforced concrete structures.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22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CIVIL CONSTRUCTION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over </a:t>
            </a:r>
            <a:r>
              <a:rPr lang="en-US" dirty="0" smtClean="0"/>
              <a:t>5 </a:t>
            </a:r>
            <a:r>
              <a:rPr lang="en-US" dirty="0"/>
              <a:t>years of Civil related industry experience, </a:t>
            </a:r>
            <a:r>
              <a:rPr lang="en-US" b="1" dirty="0"/>
              <a:t>SIDC</a:t>
            </a:r>
            <a:r>
              <a:rPr lang="en-US" dirty="0"/>
              <a:t> provides a wide range of multifaceted engineering and construction personnel solutions created with the client in mind.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Our </a:t>
            </a:r>
            <a:r>
              <a:rPr lang="en-US" dirty="0"/>
              <a:t>world class engineering team has experience with designing all type structures and construction of other prefabricated reinforced concrete structures.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offer a full range of project management capabilities as well as having the ability to perform cost estimation and provide resource management for various civil projects. 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568"/>
            <a:ext cx="6523130" cy="48836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96305" y="1690568"/>
            <a:ext cx="2995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Klaipėda</a:t>
            </a:r>
            <a:r>
              <a:rPr lang="en-US" b="1" dirty="0"/>
              <a:t> market construction. 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General </a:t>
            </a:r>
            <a:r>
              <a:rPr lang="en-US" dirty="0"/>
              <a:t>construction works for three Buildings  x 1200m2.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09" y="1690568"/>
            <a:ext cx="6588527" cy="493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INDUSTRIAL CONSTRUCTION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SIDC</a:t>
            </a:r>
            <a:r>
              <a:rPr lang="en-US" dirty="0"/>
              <a:t> has several years of experience constructing heavy industrial facilities across a broad range of specialized market segments.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provide integrated construction solutions for several of the world’s leading industrial, mineral processing, and oil &amp; gas production companies. We provide personnel and solutions to facilitate industrial installations, maintenance, and construction. 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INDUSTRIAL CONSTRUCTION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SIDC has several years of experience constructing heavy industrial facilities across a broad range of specialized market segments.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provide integrated construction solutions for several of the world’s leading industrial, mineral processing, and oil &amp; gas production companies. We provide personnel and solutions to facilitate industrial installations, maintenance, and construction. 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Our </a:t>
            </a:r>
            <a:r>
              <a:rPr lang="en-US" dirty="0"/>
              <a:t>team includes over 10 years of industrial experience needed to provide turnkey services to our clients. We also design, fabricate, and provide load testing on several types of structural supports.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2" y="1690566"/>
            <a:ext cx="6511539" cy="48836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52964" y="1690566"/>
            <a:ext cx="37008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prefabrication, welding and installation of industrial tanks is one our many specialties at SIDC. </a:t>
            </a:r>
          </a:p>
          <a:p>
            <a:endParaRPr lang="en-US" dirty="0" smtClean="0"/>
          </a:p>
          <a:p>
            <a:r>
              <a:rPr lang="en-US" dirty="0" smtClean="0"/>
              <a:t>We have installed several tanks for a multitude of projects in various industries.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 t="8091" r="799" b="3096"/>
          <a:stretch/>
        </p:blipFill>
        <p:spPr>
          <a:xfrm>
            <a:off x="822434" y="1690566"/>
            <a:ext cx="6550430" cy="49388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" r="951" b="2462"/>
          <a:stretch/>
        </p:blipFill>
        <p:spPr>
          <a:xfrm>
            <a:off x="788546" y="1690566"/>
            <a:ext cx="6566195" cy="493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9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SHIP BUILDING AND REPAIRS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SIDC</a:t>
            </a:r>
            <a:r>
              <a:rPr lang="en-US" dirty="0"/>
              <a:t> has been providing maritime services for over 7 years. We have the ability to perform, shop repair, steel design fabrication, pipe fabrication and machining, and blasting/ coating.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Whatever </a:t>
            </a:r>
            <a:r>
              <a:rPr lang="en-US" dirty="0"/>
              <a:t>your needs feel confident and secure that </a:t>
            </a:r>
            <a:r>
              <a:rPr lang="en-US" b="1" dirty="0"/>
              <a:t>SIDC</a:t>
            </a:r>
            <a:r>
              <a:rPr lang="en-US" dirty="0"/>
              <a:t> will over deliver and exceed all expectations.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888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SHIP BUILDING AND REPAIRS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SIDC has been providing maritime services for over 7 years. We have the ability to perform, shop repair, steel design fabrication, pipe fabrication and machining, and blasting/ coating.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Whatever </a:t>
            </a:r>
            <a:r>
              <a:rPr lang="en-US" dirty="0"/>
              <a:t>your needs feel confident and secure that SIDC will over deliver and exceed all expectations.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568"/>
            <a:ext cx="7438232" cy="4946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57897" y="1690568"/>
            <a:ext cx="26959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SIDC</a:t>
            </a:r>
            <a:r>
              <a:rPr lang="en-US" dirty="0"/>
              <a:t> provides a multitude of marine services including hull/facility construction.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design and build sectional hulls, and grand blocks for carrier ships.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3"/>
          <a:stretch/>
        </p:blipFill>
        <p:spPr>
          <a:xfrm>
            <a:off x="846873" y="1655379"/>
            <a:ext cx="7429559" cy="49819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14347" r="-212" b="7221"/>
          <a:stretch/>
        </p:blipFill>
        <p:spPr>
          <a:xfrm>
            <a:off x="846873" y="1655378"/>
            <a:ext cx="7540382" cy="498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9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MANUFACTURE OF METAL CONSTRUCTIONS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Here at </a:t>
            </a:r>
            <a:r>
              <a:rPr lang="en-US" b="1" dirty="0"/>
              <a:t>SIDC</a:t>
            </a:r>
            <a:r>
              <a:rPr lang="en-US" dirty="0"/>
              <a:t> we have personalized experience in several types of metal manufacturing and construction.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Whether </a:t>
            </a:r>
            <a:r>
              <a:rPr lang="en-US" dirty="0"/>
              <a:t>it be metal tanks, metal containers, cable storage baskets, platforms, or platform assemblies, we have the personnel and experience to get the job done right. 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</p:spTree>
    <p:extLst>
      <p:ext uri="{BB962C8B-B14F-4D97-AF65-F5344CB8AC3E}">
        <p14:creationId xmlns:p14="http://schemas.microsoft.com/office/powerpoint/2010/main" val="68054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MANUFACTURE OF METAL CONSTRUCTIONS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Here at </a:t>
            </a:r>
            <a:r>
              <a:rPr lang="en-US" b="1" dirty="0"/>
              <a:t>SIDC</a:t>
            </a:r>
            <a:r>
              <a:rPr lang="en-US" dirty="0"/>
              <a:t> we have personalized experience in several types of metal manufacturing and construction.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Whether </a:t>
            </a:r>
            <a:r>
              <a:rPr lang="en-US" dirty="0"/>
              <a:t>it be metal tanks, metal containers, cable storage baskets, platforms, or platform assemblies, we have the personnel and experience to get the job done right. 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also provide services dealing with metal structure maintenance, including but not limited to: painting, galvanized coatings, and metal shaping.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12299"/>
            <a:ext cx="7895897" cy="44316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43850" y="1690568"/>
            <a:ext cx="24226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have years of experience the manufacturing and procurement of reels and cradles.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can handle larger orders for any industrial project.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t="9865" r="199" b="13950"/>
          <a:stretch/>
        </p:blipFill>
        <p:spPr>
          <a:xfrm>
            <a:off x="725214" y="1690567"/>
            <a:ext cx="8008882" cy="4505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" t="5765" r="197" b="9677"/>
          <a:stretch/>
        </p:blipFill>
        <p:spPr>
          <a:xfrm>
            <a:off x="725212" y="1634569"/>
            <a:ext cx="8008883" cy="462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7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MANUFACTURE OF METAL CONSTRUCTIONS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43850" y="1690568"/>
            <a:ext cx="2422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SIDC</a:t>
            </a:r>
            <a:r>
              <a:rPr lang="en-US" dirty="0"/>
              <a:t> employs a highly skilled team capable of performing a variety of welding services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We </a:t>
            </a:r>
            <a:r>
              <a:rPr lang="en-US" dirty="0"/>
              <a:t>have the man power and resources to tackle any sized job!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568"/>
            <a:ext cx="6613634" cy="49651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9" t="318" r="8176" b="-318"/>
          <a:stretch/>
        </p:blipFill>
        <p:spPr>
          <a:xfrm>
            <a:off x="830315" y="1706334"/>
            <a:ext cx="6621519" cy="49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3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MANUFACTURE OF METAL CONSTRUCTIONS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43850" y="1690568"/>
            <a:ext cx="2422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design and pre-fabricate several diameter nominal pipes for a multitude of industrial projects.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Whatever </a:t>
            </a:r>
            <a:r>
              <a:rPr lang="en-US" dirty="0"/>
              <a:t>your specs, we can design them!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1" t="6942" r="451" b="4226"/>
          <a:stretch/>
        </p:blipFill>
        <p:spPr>
          <a:xfrm>
            <a:off x="725211" y="1634569"/>
            <a:ext cx="6991739" cy="46401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121" r="-225" b="2756"/>
          <a:stretch/>
        </p:blipFill>
        <p:spPr>
          <a:xfrm>
            <a:off x="725210" y="1618802"/>
            <a:ext cx="7110252" cy="467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5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MANUFACTURE OF METAL CONSTRUCTIONS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43850" y="1690568"/>
            <a:ext cx="24226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SIDC</a:t>
            </a:r>
            <a:r>
              <a:rPr lang="en-US" dirty="0"/>
              <a:t> has specific expertise in the design and construction of Automatic </a:t>
            </a:r>
            <a:r>
              <a:rPr lang="en-US" dirty="0" err="1"/>
              <a:t>twistlock</a:t>
            </a:r>
            <a:r>
              <a:rPr lang="en-US" dirty="0"/>
              <a:t> handling solution frames.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8" b="6378"/>
          <a:stretch/>
        </p:blipFill>
        <p:spPr>
          <a:xfrm>
            <a:off x="725207" y="1579231"/>
            <a:ext cx="7110254" cy="47427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7" b="1163"/>
          <a:stretch/>
        </p:blipFill>
        <p:spPr>
          <a:xfrm>
            <a:off x="725207" y="1579230"/>
            <a:ext cx="7110254" cy="47112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2" t="10046" r="222" b="472"/>
          <a:stretch/>
        </p:blipFill>
        <p:spPr>
          <a:xfrm>
            <a:off x="725207" y="1547699"/>
            <a:ext cx="7110254" cy="4774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2" t="296" r="222" b="10153"/>
          <a:stretch/>
        </p:blipFill>
        <p:spPr>
          <a:xfrm>
            <a:off x="725207" y="1547699"/>
            <a:ext cx="7110254" cy="4774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4" b="6802"/>
          <a:stretch/>
        </p:blipFill>
        <p:spPr>
          <a:xfrm>
            <a:off x="719062" y="1513490"/>
            <a:ext cx="7116399" cy="480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5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Engineering services</a:t>
            </a:r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SIDC</a:t>
            </a:r>
            <a:r>
              <a:rPr lang="lt-LT" dirty="0"/>
              <a:t> </a:t>
            </a:r>
            <a:r>
              <a:rPr lang="lt-LT" dirty="0" err="1"/>
              <a:t>combines</a:t>
            </a:r>
            <a:r>
              <a:rPr lang="lt-LT" dirty="0"/>
              <a:t> 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capabilities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a </a:t>
            </a:r>
            <a:r>
              <a:rPr lang="lt-LT" dirty="0" err="1"/>
              <a:t>full-service</a:t>
            </a:r>
            <a:r>
              <a:rPr lang="lt-LT" dirty="0"/>
              <a:t> </a:t>
            </a:r>
            <a:r>
              <a:rPr lang="lt-LT" dirty="0" err="1"/>
              <a:t>engineering</a:t>
            </a:r>
            <a:r>
              <a:rPr lang="lt-LT" dirty="0"/>
              <a:t> </a:t>
            </a:r>
            <a:r>
              <a:rPr lang="lt-LT" dirty="0" err="1"/>
              <a:t>firm</a:t>
            </a:r>
            <a:r>
              <a:rPr lang="lt-LT" dirty="0"/>
              <a:t> </a:t>
            </a:r>
            <a:r>
              <a:rPr lang="lt-LT" dirty="0" err="1"/>
              <a:t>with</a:t>
            </a:r>
            <a:r>
              <a:rPr lang="lt-LT" dirty="0"/>
              <a:t> </a:t>
            </a:r>
            <a:r>
              <a:rPr lang="lt-LT" dirty="0" err="1"/>
              <a:t>specialty</a:t>
            </a:r>
            <a:r>
              <a:rPr lang="lt-LT" dirty="0"/>
              <a:t> </a:t>
            </a:r>
            <a:r>
              <a:rPr lang="lt-LT" dirty="0" err="1"/>
              <a:t>construction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project</a:t>
            </a:r>
            <a:r>
              <a:rPr lang="lt-LT" dirty="0"/>
              <a:t> </a:t>
            </a:r>
            <a:r>
              <a:rPr lang="lt-LT" dirty="0" err="1"/>
              <a:t>management</a:t>
            </a:r>
            <a:r>
              <a:rPr lang="lt-LT" dirty="0"/>
              <a:t> </a:t>
            </a:r>
            <a:r>
              <a:rPr lang="lt-LT" dirty="0" err="1"/>
              <a:t>capabilities</a:t>
            </a:r>
            <a:r>
              <a:rPr lang="lt-LT" dirty="0"/>
              <a:t>.</a:t>
            </a:r>
            <a:endParaRPr lang="en-GB" dirty="0"/>
          </a:p>
          <a:p>
            <a:endParaRPr lang="lt-LT" dirty="0" smtClean="0"/>
          </a:p>
          <a:p>
            <a:r>
              <a:rPr lang="lt-LT" dirty="0" err="1" smtClean="0"/>
              <a:t>We</a:t>
            </a:r>
            <a:r>
              <a:rPr lang="lt-LT" dirty="0" smtClean="0"/>
              <a:t> </a:t>
            </a:r>
            <a:r>
              <a:rPr lang="lt-LT" dirty="0" err="1"/>
              <a:t>host</a:t>
            </a:r>
            <a:r>
              <a:rPr lang="lt-LT" dirty="0"/>
              <a:t> a </a:t>
            </a:r>
            <a:r>
              <a:rPr lang="lt-LT" dirty="0" err="1"/>
              <a:t>team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highly</a:t>
            </a:r>
            <a:r>
              <a:rPr lang="lt-LT" dirty="0"/>
              <a:t> </a:t>
            </a:r>
            <a:r>
              <a:rPr lang="lt-LT" dirty="0" err="1"/>
              <a:t>qualified</a:t>
            </a:r>
            <a:r>
              <a:rPr lang="lt-LT" dirty="0"/>
              <a:t> </a:t>
            </a:r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certified</a:t>
            </a:r>
            <a:r>
              <a:rPr lang="lt-LT" dirty="0"/>
              <a:t> </a:t>
            </a:r>
            <a:r>
              <a:rPr lang="lt-LT" dirty="0" err="1"/>
              <a:t>project</a:t>
            </a:r>
            <a:r>
              <a:rPr lang="lt-LT" dirty="0"/>
              <a:t> </a:t>
            </a:r>
            <a:r>
              <a:rPr lang="lt-LT" dirty="0" err="1"/>
              <a:t>management</a:t>
            </a:r>
            <a:r>
              <a:rPr lang="lt-LT" dirty="0"/>
              <a:t> </a:t>
            </a:r>
            <a:r>
              <a:rPr lang="lt-LT" dirty="0" err="1"/>
              <a:t>professionals</a:t>
            </a:r>
            <a:r>
              <a:rPr lang="lt-LT" dirty="0"/>
              <a:t>, </a:t>
            </a:r>
            <a:r>
              <a:rPr lang="lt-LT" dirty="0" err="1"/>
              <a:t>with</a:t>
            </a:r>
            <a:r>
              <a:rPr lang="lt-LT" dirty="0"/>
              <a:t> </a:t>
            </a:r>
            <a:r>
              <a:rPr lang="lt-LT" dirty="0" err="1"/>
              <a:t>industry</a:t>
            </a:r>
            <a:r>
              <a:rPr lang="lt-LT" dirty="0"/>
              <a:t> </a:t>
            </a:r>
            <a:r>
              <a:rPr lang="lt-LT" dirty="0" err="1"/>
              <a:t>leading</a:t>
            </a:r>
            <a:r>
              <a:rPr lang="lt-LT" dirty="0"/>
              <a:t> </a:t>
            </a:r>
            <a:r>
              <a:rPr lang="lt-LT" dirty="0" err="1"/>
              <a:t>international</a:t>
            </a:r>
            <a:r>
              <a:rPr lang="lt-LT" dirty="0"/>
              <a:t> </a:t>
            </a:r>
            <a:r>
              <a:rPr lang="lt-LT" dirty="0" err="1"/>
              <a:t>experience</a:t>
            </a:r>
            <a:r>
              <a:rPr lang="lt-LT" dirty="0"/>
              <a:t>.</a:t>
            </a:r>
            <a:endParaRPr lang="en-GB" dirty="0"/>
          </a:p>
          <a:p>
            <a:r>
              <a:rPr lang="lt-LT" dirty="0" err="1"/>
              <a:t>We</a:t>
            </a:r>
            <a:r>
              <a:rPr lang="lt-LT" dirty="0"/>
              <a:t> </a:t>
            </a:r>
            <a:r>
              <a:rPr lang="lt-LT" dirty="0" err="1"/>
              <a:t>help</a:t>
            </a:r>
            <a:r>
              <a:rPr lang="lt-LT" dirty="0"/>
              <a:t> </a:t>
            </a:r>
            <a:r>
              <a:rPr lang="lt-LT" dirty="0" err="1"/>
              <a:t>clients</a:t>
            </a:r>
            <a:r>
              <a:rPr lang="lt-LT" dirty="0"/>
              <a:t> </a:t>
            </a:r>
            <a:r>
              <a:rPr lang="lt-LT" dirty="0" err="1"/>
              <a:t>achieve</a:t>
            </a:r>
            <a:r>
              <a:rPr lang="lt-LT" dirty="0"/>
              <a:t> </a:t>
            </a:r>
            <a:r>
              <a:rPr lang="lt-LT" dirty="0" err="1"/>
              <a:t>real</a:t>
            </a:r>
            <a:r>
              <a:rPr lang="lt-LT" dirty="0"/>
              <a:t> </a:t>
            </a:r>
            <a:r>
              <a:rPr lang="lt-LT" dirty="0" err="1"/>
              <a:t>world</a:t>
            </a:r>
            <a:r>
              <a:rPr lang="lt-LT" dirty="0"/>
              <a:t> </a:t>
            </a:r>
            <a:r>
              <a:rPr lang="lt-LT" dirty="0" err="1"/>
              <a:t>management</a:t>
            </a:r>
            <a:r>
              <a:rPr lang="lt-LT" dirty="0"/>
              <a:t> </a:t>
            </a:r>
            <a:r>
              <a:rPr lang="lt-LT" dirty="0" err="1"/>
              <a:t>solutions</a:t>
            </a:r>
            <a:r>
              <a:rPr lang="lt-LT" dirty="0"/>
              <a:t> to 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countless</a:t>
            </a:r>
            <a:r>
              <a:rPr lang="lt-LT" dirty="0"/>
              <a:t> </a:t>
            </a:r>
            <a:r>
              <a:rPr lang="lt-LT" dirty="0" err="1"/>
              <a:t>challenges</a:t>
            </a:r>
            <a:r>
              <a:rPr lang="lt-LT" dirty="0"/>
              <a:t> </a:t>
            </a:r>
            <a:r>
              <a:rPr lang="lt-LT" dirty="0" err="1"/>
              <a:t>that</a:t>
            </a:r>
            <a:r>
              <a:rPr lang="lt-LT" dirty="0"/>
              <a:t> </a:t>
            </a:r>
            <a:r>
              <a:rPr lang="lt-LT" dirty="0" err="1"/>
              <a:t>plague</a:t>
            </a:r>
            <a:r>
              <a:rPr lang="lt-LT" dirty="0"/>
              <a:t> </a:t>
            </a:r>
            <a:r>
              <a:rPr lang="lt-LT" dirty="0" err="1"/>
              <a:t>most</a:t>
            </a:r>
            <a:r>
              <a:rPr lang="lt-LT" dirty="0"/>
              <a:t> </a:t>
            </a:r>
            <a:r>
              <a:rPr lang="lt-LT" dirty="0" err="1"/>
              <a:t>projects</a:t>
            </a:r>
            <a:r>
              <a:rPr lang="lt-LT" dirty="0"/>
              <a:t>.</a:t>
            </a:r>
            <a:endParaRPr lang="en-GB" dirty="0"/>
          </a:p>
          <a:p>
            <a:endParaRPr lang="lt-LT" dirty="0" smtClean="0"/>
          </a:p>
          <a:p>
            <a:r>
              <a:rPr lang="lt-LT" dirty="0" err="1" smtClean="0"/>
              <a:t>Services</a:t>
            </a:r>
            <a:r>
              <a:rPr lang="lt-LT" dirty="0" smtClean="0"/>
              <a:t> </a:t>
            </a:r>
            <a:r>
              <a:rPr lang="lt-LT" dirty="0" err="1"/>
              <a:t>we</a:t>
            </a:r>
            <a:r>
              <a:rPr lang="lt-LT" dirty="0"/>
              <a:t> </a:t>
            </a:r>
            <a:r>
              <a:rPr lang="lt-LT" dirty="0" err="1"/>
              <a:t>offer</a:t>
            </a:r>
            <a:r>
              <a:rPr lang="lt-LT" dirty="0"/>
              <a:t>: </a:t>
            </a:r>
            <a:r>
              <a:rPr lang="lt-LT" dirty="0" err="1"/>
              <a:t>engineering</a:t>
            </a:r>
            <a:r>
              <a:rPr lang="lt-LT" dirty="0"/>
              <a:t>, </a:t>
            </a:r>
            <a:r>
              <a:rPr lang="lt-LT" dirty="0" err="1"/>
              <a:t>design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complex</a:t>
            </a:r>
            <a:r>
              <a:rPr lang="lt-LT" dirty="0"/>
              <a:t> </a:t>
            </a:r>
            <a:r>
              <a:rPr lang="lt-LT" dirty="0" err="1"/>
              <a:t>structures</a:t>
            </a:r>
            <a:r>
              <a:rPr lang="lt-LT" dirty="0"/>
              <a:t>, </a:t>
            </a:r>
            <a:r>
              <a:rPr lang="lt-LT" dirty="0" err="1"/>
              <a:t>calculations</a:t>
            </a:r>
            <a:r>
              <a:rPr lang="lt-LT" dirty="0"/>
              <a:t>, </a:t>
            </a:r>
            <a:r>
              <a:rPr lang="lt-LT" dirty="0" err="1"/>
              <a:t>design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engineering</a:t>
            </a:r>
            <a:r>
              <a:rPr lang="lt-LT" dirty="0"/>
              <a:t> </a:t>
            </a:r>
            <a:r>
              <a:rPr lang="lt-LT" dirty="0" err="1"/>
              <a:t>networks</a:t>
            </a:r>
            <a:r>
              <a:rPr lang="lt-LT" dirty="0"/>
              <a:t>. </a:t>
            </a:r>
            <a:r>
              <a:rPr lang="lt-LT" dirty="0" err="1"/>
              <a:t>Work</a:t>
            </a:r>
            <a:r>
              <a:rPr lang="lt-LT" dirty="0"/>
              <a:t> </a:t>
            </a:r>
            <a:r>
              <a:rPr lang="lt-LT" dirty="0" err="1"/>
              <a:t>with</a:t>
            </a:r>
            <a:r>
              <a:rPr lang="lt-LT" dirty="0"/>
              <a:t> </a:t>
            </a:r>
            <a:r>
              <a:rPr lang="lt-LT" dirty="0" err="1"/>
              <a:t>professionals</a:t>
            </a:r>
            <a:r>
              <a:rPr lang="lt-LT" dirty="0"/>
              <a:t>, </a:t>
            </a:r>
            <a:r>
              <a:rPr lang="lt-LT" dirty="0" err="1"/>
              <a:t>who</a:t>
            </a:r>
            <a:r>
              <a:rPr lang="lt-LT" dirty="0"/>
              <a:t> </a:t>
            </a:r>
            <a:r>
              <a:rPr lang="lt-LT" dirty="0" err="1"/>
              <a:t>can</a:t>
            </a:r>
            <a:r>
              <a:rPr lang="lt-LT" dirty="0"/>
              <a:t> </a:t>
            </a:r>
            <a:r>
              <a:rPr lang="lt-LT" dirty="0" err="1"/>
              <a:t>create</a:t>
            </a:r>
            <a:r>
              <a:rPr lang="lt-LT" dirty="0"/>
              <a:t> </a:t>
            </a:r>
            <a:r>
              <a:rPr lang="lt-LT" dirty="0" err="1"/>
              <a:t>any</a:t>
            </a:r>
            <a:r>
              <a:rPr lang="lt-LT" dirty="0"/>
              <a:t> </a:t>
            </a:r>
            <a:r>
              <a:rPr lang="lt-LT" dirty="0" err="1"/>
              <a:t>project</a:t>
            </a:r>
            <a:r>
              <a:rPr lang="lt-LT" dirty="0"/>
              <a:t>!</a:t>
            </a:r>
            <a:endParaRPr lang="en-GB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</p:spTree>
    <p:extLst>
      <p:ext uri="{BB962C8B-B14F-4D97-AF65-F5344CB8AC3E}">
        <p14:creationId xmlns:p14="http://schemas.microsoft.com/office/powerpoint/2010/main" val="27903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Engineering services</a:t>
            </a:r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38200" y="1690568"/>
            <a:ext cx="959448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3D model preparations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Steel structure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Mechanical equipment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Transportation equipment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Production line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Structural analyses and calculations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Fabrications, shop drawings and plate cutting file preparations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Layout and arrangement drawings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Assembly instructions and presentations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Prototype modelling and visualisations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Piping designs and piping isometric drawings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Engineering consultations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</p:spTree>
    <p:extLst>
      <p:ext uri="{BB962C8B-B14F-4D97-AF65-F5344CB8AC3E}">
        <p14:creationId xmlns:p14="http://schemas.microsoft.com/office/powerpoint/2010/main" val="172997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924" cy="1325563"/>
          </a:xfrm>
        </p:spPr>
        <p:txBody>
          <a:bodyPr>
            <a:normAutofit/>
          </a:bodyPr>
          <a:lstStyle/>
          <a:p>
            <a:r>
              <a:rPr lang="en-US" sz="2800" dirty="0"/>
              <a:t>We have EN 1090-1 EXC-4  and EN ISO  3834-2  management system certificates</a:t>
            </a:r>
            <a:endParaRPr lang="en-US" sz="280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1" y="1690688"/>
            <a:ext cx="2896666" cy="4099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32" y="1690688"/>
            <a:ext cx="2896666" cy="40990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503" y="1690688"/>
            <a:ext cx="2896666" cy="40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2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924" cy="1325563"/>
          </a:xfrm>
        </p:spPr>
        <p:txBody>
          <a:bodyPr>
            <a:normAutofit/>
          </a:bodyPr>
          <a:lstStyle/>
          <a:p>
            <a:r>
              <a:rPr lang="en-US" sz="2800" dirty="0"/>
              <a:t>We have ISO 9001, 14001, and 18001 (OHSAS) management system certificates and </a:t>
            </a:r>
            <a:r>
              <a:rPr lang="en-US" sz="2800" dirty="0" smtClean="0"/>
              <a:t>VCA </a:t>
            </a:r>
            <a:r>
              <a:rPr lang="en-US" sz="2800" dirty="0"/>
              <a:t>certificates</a:t>
            </a:r>
            <a:endParaRPr lang="en-US" sz="28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41" y="1690688"/>
            <a:ext cx="2886547" cy="40827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73" y="1690689"/>
            <a:ext cx="2886547" cy="4082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93" y="1690688"/>
            <a:ext cx="2886547" cy="408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7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31924" cy="1325563"/>
          </a:xfrm>
        </p:spPr>
        <p:txBody>
          <a:bodyPr>
            <a:normAutofit/>
          </a:bodyPr>
          <a:lstStyle/>
          <a:p>
            <a:r>
              <a:rPr lang="en-US" sz="2800" dirty="0"/>
              <a:t>We are pleased to work </a:t>
            </a:r>
            <a:r>
              <a:rPr lang="en-US" sz="2800" dirty="0" smtClean="0"/>
              <a:t>in projects to</a:t>
            </a:r>
            <a:endParaRPr lang="en-US" sz="280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2676"/>
            <a:ext cx="986118" cy="11777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51" y="1542676"/>
            <a:ext cx="1177707" cy="11777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19" y="1542677"/>
            <a:ext cx="940699" cy="11772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895" y="1896035"/>
            <a:ext cx="1176237" cy="5041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478" y="1538122"/>
            <a:ext cx="1181773" cy="11817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93" y="1870454"/>
            <a:ext cx="1439565" cy="5552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50" y="3405809"/>
            <a:ext cx="1640417" cy="4921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985" y="3128219"/>
            <a:ext cx="1139747" cy="10941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31" y="3310437"/>
            <a:ext cx="1237943" cy="6967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14" y="3405809"/>
            <a:ext cx="1623610" cy="48708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664" y="3486491"/>
            <a:ext cx="1690327" cy="3622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393" y="3254604"/>
            <a:ext cx="1648358" cy="7865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50" y="4921623"/>
            <a:ext cx="1651256" cy="3821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13" y="4780086"/>
            <a:ext cx="1566581" cy="5236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611" y="4507700"/>
            <a:ext cx="1066800" cy="10668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133" y="4507700"/>
            <a:ext cx="1049999" cy="104399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478" y="4854387"/>
            <a:ext cx="1249696" cy="25351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480" y="4780086"/>
            <a:ext cx="1875306" cy="39649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50" y="5749337"/>
            <a:ext cx="1514827" cy="7271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64" y="5861482"/>
            <a:ext cx="1471330" cy="4077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777" y="5874466"/>
            <a:ext cx="1685567" cy="6019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05" y="5749337"/>
            <a:ext cx="1573223" cy="6188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074" y="5637319"/>
            <a:ext cx="1052573" cy="85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0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37516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Thank you!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92" y="396172"/>
            <a:ext cx="2989912" cy="13320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1717" y="4666460"/>
            <a:ext cx="843192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err="1" smtClean="0"/>
              <a:t>Aivaras</a:t>
            </a:r>
            <a:r>
              <a:rPr lang="en-US" sz="2800" dirty="0" smtClean="0"/>
              <a:t> Kamas</a:t>
            </a:r>
          </a:p>
          <a:p>
            <a:pPr algn="l"/>
            <a:r>
              <a:rPr lang="en-US" sz="2400" dirty="0" smtClean="0"/>
              <a:t>SIDC LT Director and CEO of SIDC group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06" y="1485110"/>
            <a:ext cx="330200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2" presetClass="exit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92" y="396172"/>
            <a:ext cx="2989912" cy="1332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5691353"/>
            <a:ext cx="3920389" cy="684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4940338"/>
            <a:ext cx="2091095" cy="4084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1690568"/>
            <a:ext cx="95944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SIDC LT</a:t>
            </a:r>
            <a:r>
              <a:rPr lang="en-US" dirty="0"/>
              <a:t>, </a:t>
            </a:r>
            <a:r>
              <a:rPr lang="en-US" dirty="0" smtClean="0"/>
              <a:t>JSC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Company code: 302521994</a:t>
            </a:r>
            <a:br>
              <a:rPr lang="en-US" dirty="0"/>
            </a:br>
            <a:r>
              <a:rPr lang="en-US" dirty="0"/>
              <a:t>Vat code: LT100006517214</a:t>
            </a:r>
            <a:br>
              <a:rPr lang="en-US" dirty="0"/>
            </a:br>
            <a:r>
              <a:rPr lang="en-US" dirty="0"/>
              <a:t>Address: </a:t>
            </a:r>
            <a:r>
              <a:rPr lang="en-US" dirty="0" err="1"/>
              <a:t>Taikos</a:t>
            </a:r>
            <a:r>
              <a:rPr lang="en-US" dirty="0"/>
              <a:t> </a:t>
            </a:r>
            <a:r>
              <a:rPr lang="en-US" dirty="0" err="1"/>
              <a:t>ave.</a:t>
            </a:r>
            <a:r>
              <a:rPr lang="en-US" dirty="0"/>
              <a:t> 52C, </a:t>
            </a:r>
            <a:endParaRPr lang="en-US" dirty="0" smtClean="0"/>
          </a:p>
          <a:p>
            <a:pPr algn="ctr"/>
            <a:r>
              <a:rPr lang="en-US" dirty="0" smtClean="0"/>
              <a:t>91184 </a:t>
            </a:r>
            <a:r>
              <a:rPr lang="en-US" dirty="0"/>
              <a:t>Klaipeda, </a:t>
            </a:r>
            <a:r>
              <a:rPr lang="en-US" dirty="0" smtClean="0"/>
              <a:t>Lithuania</a:t>
            </a:r>
          </a:p>
          <a:p>
            <a:pPr algn="ctr"/>
            <a:endParaRPr lang="en-US" dirty="0"/>
          </a:p>
          <a:p>
            <a:pPr algn="ctr"/>
            <a:r>
              <a:rPr lang="hr-HR" dirty="0" smtClean="0"/>
              <a:t>Tel. +370 652 51754</a:t>
            </a:r>
          </a:p>
          <a:p>
            <a:pPr algn="ctr"/>
            <a:endParaRPr lang="hr-HR" dirty="0"/>
          </a:p>
          <a:p>
            <a:pPr algn="ctr"/>
            <a:r>
              <a:rPr lang="en-US" dirty="0" smtClean="0"/>
              <a:t>E</a:t>
            </a:r>
            <a:r>
              <a:rPr lang="hr-HR" dirty="0" smtClean="0"/>
              <a:t>mail: info@sidc.eu</a:t>
            </a:r>
            <a:endParaRPr lang="hr-H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8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1406</Words>
  <Application>Microsoft Macintosh PowerPoint</Application>
  <PresentationFormat>Widescreen</PresentationFormat>
  <Paragraphs>150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Calibri Light</vt:lpstr>
      <vt:lpstr>Arial</vt:lpstr>
      <vt:lpstr>Office Theme</vt:lpstr>
      <vt:lpstr>SIDC group of partners</vt:lpstr>
      <vt:lpstr>PowerPoint Presentation</vt:lpstr>
      <vt:lpstr>About Us</vt:lpstr>
      <vt:lpstr>Our production workshop</vt:lpstr>
      <vt:lpstr>First Workshop and Second Workshop</vt:lpstr>
      <vt:lpstr>New workshop</vt:lpstr>
      <vt:lpstr>Our services</vt:lpstr>
      <vt:lpstr>Our services</vt:lpstr>
      <vt:lpstr>CIVIL CONSTRUCTION </vt:lpstr>
      <vt:lpstr>CIVIL CONSTRUCTION </vt:lpstr>
      <vt:lpstr>INDUSTRIAL CONSTRUCTION </vt:lpstr>
      <vt:lpstr>INDUSTRIAL CONSTRUCTION </vt:lpstr>
      <vt:lpstr>SHIP BUILDING AND REPAIRS </vt:lpstr>
      <vt:lpstr>SHIP BUILDING AND REPAIRS </vt:lpstr>
      <vt:lpstr>MANUFACTURE OF METAL CONSTRUCTIONS </vt:lpstr>
      <vt:lpstr>MANUFACTURE OF METAL CONSTRUCTIONS </vt:lpstr>
      <vt:lpstr>MANUFACTURE OF METAL CONSTRUCTIONS </vt:lpstr>
      <vt:lpstr>MANUFACTURE OF METAL CONSTRUCTIONS </vt:lpstr>
      <vt:lpstr>MANUFACTURE OF METAL CONSTRUCTIONS </vt:lpstr>
      <vt:lpstr>Engineering services</vt:lpstr>
      <vt:lpstr>Engineering services</vt:lpstr>
      <vt:lpstr>We have EN 1090-1 EXC-4  and EN ISO  3834-2  management system certificates</vt:lpstr>
      <vt:lpstr>We have ISO 9001, 14001, and 18001 (OHSAS) management system certificates and VCA certificates</vt:lpstr>
      <vt:lpstr>We are pleased to work in projects to</vt:lpstr>
      <vt:lpstr>Thank you!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SIDC group of partners</dc:title>
  <dc:creator>Microsoft Office User</dc:creator>
  <cp:lastModifiedBy>Microsoft Office User</cp:lastModifiedBy>
  <cp:revision>47</cp:revision>
  <dcterms:created xsi:type="dcterms:W3CDTF">2017-02-07T17:05:43Z</dcterms:created>
  <dcterms:modified xsi:type="dcterms:W3CDTF">2018-01-07T12:27:32Z</dcterms:modified>
</cp:coreProperties>
</file>