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7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201"/>
    <p:restoredTop sz="86418"/>
  </p:normalViewPr>
  <p:slideViewPr>
    <p:cSldViewPr snapToGrid="0" snapToObjects="1">
      <p:cViewPr>
        <p:scale>
          <a:sx n="74" d="100"/>
          <a:sy n="74" d="100"/>
        </p:scale>
        <p:origin x="240" y="7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microsoft.com/office/2015/10/relationships/revisionInfo" Target="revisionInfo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DF4487-16B9-094D-9E72-66CF964979D0}" type="datetimeFigureOut">
              <a:rPr lang="en-US" smtClean="0"/>
              <a:t>1/7/18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CFB818-2488-124A-94AB-C50FEAD681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550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FB818-2488-124A-94AB-C50FEAD6815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623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E5E7-82B2-2248-9172-CC0FC3118951}" type="datetimeFigureOut">
              <a:rPr lang="en-US" smtClean="0"/>
              <a:t>1/7/18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9395-C737-7A49-B759-A75C795F70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873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E5E7-82B2-2248-9172-CC0FC3118951}" type="datetimeFigureOut">
              <a:rPr lang="en-US" smtClean="0"/>
              <a:t>1/7/18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9395-C737-7A49-B759-A75C795F70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308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E5E7-82B2-2248-9172-CC0FC3118951}" type="datetimeFigureOut">
              <a:rPr lang="en-US" smtClean="0"/>
              <a:t>1/7/18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9395-C737-7A49-B759-A75C795F70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704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E5E7-82B2-2248-9172-CC0FC3118951}" type="datetimeFigureOut">
              <a:rPr lang="en-US" smtClean="0"/>
              <a:t>1/7/18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9395-C737-7A49-B759-A75C795F70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271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E5E7-82B2-2248-9172-CC0FC3118951}" type="datetimeFigureOut">
              <a:rPr lang="en-US" smtClean="0"/>
              <a:t>1/7/18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9395-C737-7A49-B759-A75C795F70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655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E5E7-82B2-2248-9172-CC0FC3118951}" type="datetimeFigureOut">
              <a:rPr lang="en-US" smtClean="0"/>
              <a:t>1/7/18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9395-C737-7A49-B759-A75C795F70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395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E5E7-82B2-2248-9172-CC0FC3118951}" type="datetimeFigureOut">
              <a:rPr lang="en-US" smtClean="0"/>
              <a:t>1/7/18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9395-C737-7A49-B759-A75C795F70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975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E5E7-82B2-2248-9172-CC0FC3118951}" type="datetimeFigureOut">
              <a:rPr lang="en-US" smtClean="0"/>
              <a:t>1/7/18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9395-C737-7A49-B759-A75C795F70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397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E5E7-82B2-2248-9172-CC0FC3118951}" type="datetimeFigureOut">
              <a:rPr lang="en-US" smtClean="0"/>
              <a:t>1/7/18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9395-C737-7A49-B759-A75C795F70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766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E5E7-82B2-2248-9172-CC0FC3118951}" type="datetimeFigureOut">
              <a:rPr lang="en-US" smtClean="0"/>
              <a:t>1/7/18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9395-C737-7A49-B759-A75C795F70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972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E5E7-82B2-2248-9172-CC0FC3118951}" type="datetimeFigureOut">
              <a:rPr lang="en-US" smtClean="0"/>
              <a:t>1/7/18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9395-C737-7A49-B759-A75C795F70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435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D3E5E7-82B2-2248-9172-CC0FC3118951}" type="datetimeFigureOut">
              <a:rPr lang="en-US" smtClean="0"/>
              <a:t>1/7/18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69395-C737-7A49-B759-A75C795F70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66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6747" y="1728178"/>
            <a:ext cx="9144000" cy="23876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b="1" dirty="0"/>
              <a:t>SIDC</a:t>
            </a:r>
            <a:r>
              <a:rPr lang="en-US" dirty="0"/>
              <a:t> </a:t>
            </a:r>
            <a:r>
              <a:rPr lang="en-US" b="1" dirty="0"/>
              <a:t>group</a:t>
            </a:r>
            <a:r>
              <a:rPr lang="en-US" dirty="0"/>
              <a:t> of </a:t>
            </a:r>
            <a:r>
              <a:rPr lang="en-US" dirty="0" smtClean="0"/>
              <a:t>partners</a:t>
            </a:r>
            <a:br>
              <a:rPr lang="en-US" dirty="0" smtClean="0"/>
            </a:br>
            <a:r>
              <a:rPr lang="en-US" sz="3600" dirty="0" smtClean="0"/>
              <a:t>Engineering </a:t>
            </a:r>
            <a:r>
              <a:rPr lang="en-US" sz="3600" dirty="0"/>
              <a:t>department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3692" y="396172"/>
            <a:ext cx="2989912" cy="13320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71" y="5691353"/>
            <a:ext cx="3920389" cy="68434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71" y="4940338"/>
            <a:ext cx="2091095" cy="40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232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561" y="-344323"/>
            <a:ext cx="10213057" cy="748610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Engineering services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1224743"/>
            <a:ext cx="959448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900" dirty="0" smtClean="0"/>
              <a:t>3D model preparations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900" dirty="0" smtClean="0"/>
              <a:t>Steel structure designs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900" dirty="0" smtClean="0"/>
              <a:t>Mechanical equipment designs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900" dirty="0" smtClean="0"/>
              <a:t>Transportation equipment designs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900" dirty="0" smtClean="0"/>
              <a:t>Production line designs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900" dirty="0" smtClean="0"/>
              <a:t>Structural analyses and calculations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900" dirty="0" smtClean="0"/>
              <a:t>Fabrications, shop drawings and plate cutting file preparations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900" dirty="0" smtClean="0"/>
              <a:t>Layout and arrangement drawings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900" dirty="0" smtClean="0"/>
              <a:t>Assembly instructions and presentations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900" dirty="0" smtClean="0"/>
              <a:t>Prototype modelling and visualisations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900" dirty="0" smtClean="0"/>
              <a:t>Piping designs and piping isometric drawings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900" dirty="0" smtClean="0"/>
              <a:t>Engineering consultations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56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561" y="-344323"/>
            <a:ext cx="10213057" cy="748610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3D </a:t>
            </a:r>
            <a:r>
              <a:rPr lang="en-US" sz="2800" dirty="0" smtClean="0"/>
              <a:t>model </a:t>
            </a:r>
            <a:r>
              <a:rPr lang="en-US" sz="2800" dirty="0"/>
              <a:t>p</a:t>
            </a:r>
            <a:r>
              <a:rPr lang="en-US" sz="2800" dirty="0" smtClean="0"/>
              <a:t>reparations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1690568"/>
            <a:ext cx="95944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According </a:t>
            </a:r>
            <a:r>
              <a:rPr lang="en-US" dirty="0" smtClean="0"/>
              <a:t>to the customer’s </a:t>
            </a:r>
            <a:r>
              <a:rPr lang="en-US" dirty="0"/>
              <a:t>needs, any kind of object can be measured and transferred </a:t>
            </a:r>
            <a:r>
              <a:rPr lang="en-US" dirty="0" smtClean="0"/>
              <a:t>to a </a:t>
            </a:r>
            <a:r>
              <a:rPr lang="en-US" dirty="0"/>
              <a:t>3D environment.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28145A7-2A53-4F22-B9B1-62CEC00CE2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277" y="2400137"/>
            <a:ext cx="5258275" cy="297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323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18F69E1-0F3A-4ABE-8FCE-CA6C0697BA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427" y="2161481"/>
            <a:ext cx="5146505" cy="40202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F1D9EDA-5501-4C85-A527-1F2B67F07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7260" y="1690568"/>
            <a:ext cx="5249078" cy="2746353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561" y="-344323"/>
            <a:ext cx="10213057" cy="748610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Steel </a:t>
            </a:r>
            <a:r>
              <a:rPr lang="en-US" sz="2800" dirty="0" smtClean="0"/>
              <a:t>structure </a:t>
            </a:r>
            <a:r>
              <a:rPr lang="en-US" sz="2800" dirty="0"/>
              <a:t>d</a:t>
            </a:r>
            <a:r>
              <a:rPr lang="en-US" sz="2800" dirty="0" smtClean="0"/>
              <a:t>esigns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1690568"/>
            <a:ext cx="95944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 can create steel constructions from </a:t>
            </a:r>
            <a:r>
              <a:rPr lang="en-US" dirty="0" smtClean="0"/>
              <a:t>a simple </a:t>
            </a:r>
            <a:r>
              <a:rPr lang="en-US" dirty="0"/>
              <a:t>idea or sketch.</a:t>
            </a:r>
          </a:p>
          <a:p>
            <a:endParaRPr lang="en-US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xmlns="" id="{4CF8E176-1E92-4F56-B673-9AA28BB28A09}"/>
              </a:ext>
            </a:extLst>
          </p:cNvPr>
          <p:cNvCxnSpPr>
            <a:cxnSpLocks/>
          </p:cNvCxnSpPr>
          <p:nvPr/>
        </p:nvCxnSpPr>
        <p:spPr>
          <a:xfrm flipH="1">
            <a:off x="4874698" y="3063744"/>
            <a:ext cx="2219786" cy="333338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8800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C9EAADF-1B54-4FE3-8D2A-B755C555E5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234" y="1760798"/>
            <a:ext cx="7598654" cy="4274242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561" y="-344323"/>
            <a:ext cx="10213057" cy="748610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Mechanical equipment </a:t>
            </a:r>
            <a:r>
              <a:rPr lang="en-US" sz="2800" dirty="0" smtClean="0"/>
              <a:t>designs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1690568"/>
            <a:ext cx="95944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 like to deal with any kind of motion in the machines.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446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3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1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EA4C45A-68F0-43D5-99BB-FAA1B97DE3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17" y="2076795"/>
            <a:ext cx="5461176" cy="4404329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561" y="-344323"/>
            <a:ext cx="10213057" cy="748610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Transportation equipment </a:t>
            </a:r>
            <a:r>
              <a:rPr lang="en-US" sz="2800" dirty="0" smtClean="0"/>
              <a:t>designs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1690568"/>
            <a:ext cx="95944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Full case studies are performed in order to find the best solution for the material transportation.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707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741356F-AB4D-458F-AE0D-3B972B3612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4" y="2165208"/>
            <a:ext cx="7560613" cy="4252845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561" y="-344323"/>
            <a:ext cx="10213057" cy="748610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Production line </a:t>
            </a:r>
            <a:r>
              <a:rPr lang="en-US" sz="2800" dirty="0" smtClean="0"/>
              <a:t>designs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1690568"/>
            <a:ext cx="97670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Creating </a:t>
            </a:r>
            <a:r>
              <a:rPr lang="en-US" dirty="0" smtClean="0"/>
              <a:t>fully detailed models </a:t>
            </a:r>
            <a:r>
              <a:rPr lang="en-US" dirty="0"/>
              <a:t>in order to find </a:t>
            </a:r>
            <a:r>
              <a:rPr lang="en-US" dirty="0" smtClean="0"/>
              <a:t>the best </a:t>
            </a:r>
            <a:r>
              <a:rPr lang="en-US" dirty="0"/>
              <a:t>possible layout for </a:t>
            </a:r>
            <a:r>
              <a:rPr lang="en-US" dirty="0" smtClean="0"/>
              <a:t>production </a:t>
            </a:r>
            <a:r>
              <a:rPr lang="en-US" dirty="0"/>
              <a:t>lines or </a:t>
            </a:r>
            <a:r>
              <a:rPr lang="en-US" dirty="0" smtClean="0"/>
              <a:t>a whole </a:t>
            </a:r>
            <a:r>
              <a:rPr lang="en-US" dirty="0"/>
              <a:t>factory.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643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25F49DF-75DC-4945-8752-865AFEC136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356" y="1995729"/>
            <a:ext cx="5980338" cy="4841008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561" y="-344323"/>
            <a:ext cx="10213057" cy="748610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Structural analyses and calculations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1690568"/>
            <a:ext cx="97670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With the engineering software we use, we are capable of calculating and analysing steel structures using the FEM – Finite Element Method.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911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B7B3AB2B-EE79-4510-B0BF-FFC716776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5144">
            <a:off x="7671682" y="2333589"/>
            <a:ext cx="2858626" cy="28214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Fabrication, shop drawings and </a:t>
            </a:r>
            <a:r>
              <a:rPr lang="en-US" sz="2800" dirty="0" smtClean="0"/>
              <a:t>plate </a:t>
            </a:r>
            <a:r>
              <a:rPr lang="en-US" sz="2800" dirty="0"/>
              <a:t>cutting file preparation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1690568"/>
            <a:ext cx="9767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Very detailed shop </a:t>
            </a:r>
            <a:r>
              <a:rPr lang="en-US" dirty="0" smtClean="0"/>
              <a:t>drawings </a:t>
            </a:r>
            <a:r>
              <a:rPr lang="en-US" dirty="0"/>
              <a:t>and full support for </a:t>
            </a:r>
            <a:r>
              <a:rPr lang="en-US" dirty="0" smtClean="0"/>
              <a:t>the fabrication</a:t>
            </a:r>
            <a:r>
              <a:rPr lang="en-US" dirty="0"/>
              <a:t>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9BEB05D-A913-49A6-830D-4A9B5070F0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584781">
            <a:off x="731705" y="2849274"/>
            <a:ext cx="3250691" cy="33048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2B7562DE-6236-47E3-A96B-F842CD5832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49966">
            <a:off x="4277282" y="2239089"/>
            <a:ext cx="3008752" cy="4225378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561" y="-344323"/>
            <a:ext cx="10213057" cy="7486102"/>
          </a:xfrm>
        </p:spPr>
      </p:pic>
    </p:spTree>
    <p:extLst>
      <p:ext uri="{BB962C8B-B14F-4D97-AF65-F5344CB8AC3E}">
        <p14:creationId xmlns:p14="http://schemas.microsoft.com/office/powerpoint/2010/main" val="3831222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5F41995-E1B0-4FCE-938E-BEBC6B9E0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918" y="2225615"/>
            <a:ext cx="5898658" cy="4239548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561" y="-344323"/>
            <a:ext cx="10213057" cy="748610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Layout and arrangement drawings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1505902"/>
            <a:ext cx="9767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For easy </a:t>
            </a:r>
            <a:r>
              <a:rPr lang="en-US" dirty="0" smtClean="0"/>
              <a:t>installations </a:t>
            </a:r>
            <a:r>
              <a:rPr lang="en-US" dirty="0"/>
              <a:t>or </a:t>
            </a:r>
            <a:r>
              <a:rPr lang="en-US" dirty="0" smtClean="0"/>
              <a:t>integrations, </a:t>
            </a:r>
            <a:r>
              <a:rPr lang="en-US" dirty="0"/>
              <a:t>we always provide layout and arrangement drawings.</a:t>
            </a:r>
          </a:p>
        </p:txBody>
      </p:sp>
    </p:spTree>
    <p:extLst>
      <p:ext uri="{BB962C8B-B14F-4D97-AF65-F5344CB8AC3E}">
        <p14:creationId xmlns:p14="http://schemas.microsoft.com/office/powerpoint/2010/main" val="3914544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653687AF-2470-4F11-984A-6D71FB56D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46" y="1414441"/>
            <a:ext cx="10246659" cy="3815066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561" y="-344323"/>
            <a:ext cx="10213057" cy="748610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Assembly instructions and presentations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1690568"/>
            <a:ext cx="9767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</a:t>
            </a:r>
            <a:r>
              <a:rPr lang="en-US" dirty="0" smtClean="0"/>
              <a:t>the quick </a:t>
            </a:r>
            <a:r>
              <a:rPr lang="en-US" dirty="0"/>
              <a:t>assembly of products we </a:t>
            </a:r>
            <a:r>
              <a:rPr lang="en-US" dirty="0" smtClean="0"/>
              <a:t>prepare </a:t>
            </a:r>
            <a:r>
              <a:rPr lang="en-US" dirty="0"/>
              <a:t>clear assembly instructions and presentations.</a:t>
            </a:r>
          </a:p>
        </p:txBody>
      </p:sp>
    </p:spTree>
    <p:extLst>
      <p:ext uri="{BB962C8B-B14F-4D97-AF65-F5344CB8AC3E}">
        <p14:creationId xmlns:p14="http://schemas.microsoft.com/office/powerpoint/2010/main" val="1419032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561" y="-344323"/>
            <a:ext cx="10213057" cy="748610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Prototype modelling and visualisations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844988" y="2273274"/>
            <a:ext cx="526228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When product is not completed or is in the engineering stage, then a prototype model can be created and used in the very early stages for marketing purposes. In addition, the visualisation model can be exported to any other 3D file format. A complete visualisation picture package is provided as well.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81631FB-D4C0-4DE9-8D0E-413A940404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993" y="1324060"/>
            <a:ext cx="4340595" cy="5407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714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10DD7FF1-6874-44C4-A0F1-FDD64A9C5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4541" y="2578039"/>
            <a:ext cx="4854188" cy="30338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20BA51D5-9E16-4DD4-B672-FCD2EB4C5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2" y="1396166"/>
            <a:ext cx="6072508" cy="42157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Piping </a:t>
            </a:r>
            <a:r>
              <a:rPr lang="en-US" sz="2800" dirty="0" smtClean="0"/>
              <a:t>designs </a:t>
            </a:r>
            <a:r>
              <a:rPr lang="en-US" sz="2800" dirty="0"/>
              <a:t>and piping isometric drawings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70493" y="1710179"/>
            <a:ext cx="52622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 design pipelines with the machinery and equipment included. In order to fabricate and install pipelines we provide isometric drawings.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561" y="-344323"/>
            <a:ext cx="10213057" cy="7486102"/>
          </a:xfrm>
        </p:spPr>
      </p:pic>
    </p:spTree>
    <p:extLst>
      <p:ext uri="{BB962C8B-B14F-4D97-AF65-F5344CB8AC3E}">
        <p14:creationId xmlns:p14="http://schemas.microsoft.com/office/powerpoint/2010/main" val="2873541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4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0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Engineering consultations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1690568"/>
            <a:ext cx="99463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 enjoy solving any kind of engineering task. </a:t>
            </a:r>
            <a:endParaRPr lang="en-US" dirty="0" smtClean="0"/>
          </a:p>
          <a:p>
            <a:r>
              <a:rPr lang="en-US" dirty="0" smtClean="0"/>
              <a:t>Our </a:t>
            </a:r>
            <a:r>
              <a:rPr lang="en-US" dirty="0"/>
              <a:t>engineering team will support you </a:t>
            </a:r>
            <a:r>
              <a:rPr lang="en-US" dirty="0" smtClean="0"/>
              <a:t>in solving </a:t>
            </a:r>
            <a:r>
              <a:rPr lang="en-US" dirty="0"/>
              <a:t>your task.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7339E49-49D7-4859-B7FD-AF02CCE0F5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679" y="2943488"/>
            <a:ext cx="5607382" cy="249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114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3692" y="396172"/>
            <a:ext cx="2989912" cy="13320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71" y="5691353"/>
            <a:ext cx="3920389" cy="68434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71" y="4940338"/>
            <a:ext cx="2091095" cy="40841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38200" y="1690568"/>
            <a:ext cx="959448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SIDC LT</a:t>
            </a:r>
            <a:r>
              <a:rPr lang="en-US" dirty="0"/>
              <a:t>, JSC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Company code: 302521994</a:t>
            </a:r>
            <a:br>
              <a:rPr lang="en-US" dirty="0"/>
            </a:br>
            <a:r>
              <a:rPr lang="en-US" dirty="0"/>
              <a:t>Vat code: LT100006517214</a:t>
            </a:r>
            <a:br>
              <a:rPr lang="en-US" dirty="0"/>
            </a:br>
            <a:r>
              <a:rPr lang="en-US" dirty="0"/>
              <a:t>Address: Taikos A</a:t>
            </a:r>
            <a:r>
              <a:rPr lang="en-US" dirty="0" smtClean="0"/>
              <a:t>ve</a:t>
            </a:r>
            <a:r>
              <a:rPr lang="en-US" dirty="0"/>
              <a:t>. 52C, </a:t>
            </a:r>
          </a:p>
          <a:p>
            <a:pPr algn="ctr"/>
            <a:r>
              <a:rPr lang="en-US" dirty="0"/>
              <a:t>91184 Klaipeda, Lithuania</a:t>
            </a:r>
          </a:p>
          <a:p>
            <a:pPr algn="ctr"/>
            <a:endParaRPr lang="en-US" dirty="0"/>
          </a:p>
          <a:p>
            <a:pPr algn="ctr"/>
            <a:r>
              <a:rPr lang="hr-HR" dirty="0"/>
              <a:t>Tel</a:t>
            </a:r>
            <a:r>
              <a:rPr lang="hr-HR" dirty="0" smtClean="0"/>
              <a:t>.</a:t>
            </a:r>
            <a:r>
              <a:rPr lang="en-GB" dirty="0" smtClean="0">
                <a:solidFill>
                  <a:srgbClr val="FF0000"/>
                </a:solidFill>
              </a:rPr>
              <a:t>:</a:t>
            </a:r>
            <a:r>
              <a:rPr lang="hr-HR" dirty="0" smtClean="0"/>
              <a:t> </a:t>
            </a:r>
            <a:r>
              <a:rPr lang="hr-HR" dirty="0"/>
              <a:t>+370 652 51754</a:t>
            </a:r>
          </a:p>
          <a:p>
            <a:pPr algn="ctr"/>
            <a:endParaRPr lang="hr-HR" dirty="0"/>
          </a:p>
          <a:p>
            <a:pPr algn="ctr"/>
            <a:r>
              <a:rPr lang="en-US" dirty="0"/>
              <a:t>E</a:t>
            </a:r>
            <a:r>
              <a:rPr lang="hr-HR" dirty="0"/>
              <a:t>mail: info@sidc.eu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188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5525</TotalTime>
  <Words>355</Words>
  <Application>Microsoft Macintosh PowerPoint</Application>
  <PresentationFormat>Widescreen</PresentationFormat>
  <Paragraphs>48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Calibri</vt:lpstr>
      <vt:lpstr>Calibri Light</vt:lpstr>
      <vt:lpstr>Arial</vt:lpstr>
      <vt:lpstr>Office Theme</vt:lpstr>
      <vt:lpstr>SIDC group of partners Engineering department</vt:lpstr>
      <vt:lpstr>Engineering services</vt:lpstr>
      <vt:lpstr>3D model preparations</vt:lpstr>
      <vt:lpstr>Steel structure designs</vt:lpstr>
      <vt:lpstr>Mechanical equipment designs</vt:lpstr>
      <vt:lpstr>Transportation equipment designs</vt:lpstr>
      <vt:lpstr>Production line designs</vt:lpstr>
      <vt:lpstr>Structural analyses and calculations</vt:lpstr>
      <vt:lpstr>Fabrication, shop drawings and plate cutting file preparation</vt:lpstr>
      <vt:lpstr>Layout and arrangement drawings</vt:lpstr>
      <vt:lpstr>Assembly instructions and presentations</vt:lpstr>
      <vt:lpstr>Prototype modelling and visualisations</vt:lpstr>
      <vt:lpstr>Piping designs and piping isometric drawings</vt:lpstr>
      <vt:lpstr>Engineering consultations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SIDC group of partners</dc:title>
  <dc:creator>Microsoft Office User</dc:creator>
  <cp:lastModifiedBy>Microsoft Office User</cp:lastModifiedBy>
  <cp:revision>119</cp:revision>
  <dcterms:created xsi:type="dcterms:W3CDTF">2017-02-07T17:05:43Z</dcterms:created>
  <dcterms:modified xsi:type="dcterms:W3CDTF">2018-01-08T07:02:20Z</dcterms:modified>
</cp:coreProperties>
</file>